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1" autoAdjust="0"/>
    <p:restoredTop sz="80050" autoAdjust="0"/>
  </p:normalViewPr>
  <p:slideViewPr>
    <p:cSldViewPr>
      <p:cViewPr>
        <p:scale>
          <a:sx n="130" d="100"/>
          <a:sy n="130" d="100"/>
        </p:scale>
        <p:origin x="-80" y="208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9/11/17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9/11/17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Zen and the Art</a:t>
            </a:r>
            <a:r>
              <a:rPr lang="en-US" baseline="0" dirty="0" smtClean="0"/>
              <a:t> of Coding</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322944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 (</a:t>
            </a:r>
            <a:r>
              <a:rPr lang="en-US" i="1" baseline="0" dirty="0" smtClean="0"/>
              <a:t>Tabula Rasa – Socrates (What did the Oracle at Delphi tell him he was the wisest man alive?)</a:t>
            </a:r>
            <a:endParaRPr lang="en-US" baseline="0" dirty="0" smtClean="0"/>
          </a:p>
          <a:p>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 (That </a:t>
            </a:r>
            <a:r>
              <a:rPr lang="en-US" sz="1200" b="0" i="1" kern="1200" baseline="0" dirty="0" smtClean="0">
                <a:solidFill>
                  <a:schemeClr val="tx1"/>
                </a:solidFill>
                <a:effectLst/>
                <a:latin typeface="+mn-lt"/>
                <a:ea typeface="+mn-ea"/>
                <a:cs typeface="+mn-cs"/>
              </a:rPr>
              <a:t>aha! </a:t>
            </a:r>
            <a:r>
              <a:rPr lang="en-US" sz="1200" b="0" i="0" kern="1200" baseline="0" dirty="0" smtClean="0">
                <a:solidFill>
                  <a:schemeClr val="tx1"/>
                </a:solidFill>
                <a:effectLst/>
                <a:latin typeface="+mn-lt"/>
                <a:ea typeface="+mn-ea"/>
                <a:cs typeface="+mn-cs"/>
              </a:rPr>
              <a:t>Feeling is one of the best feelings there is.)</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This</a:t>
            </a:r>
            <a:r>
              <a:rPr lang="en-US" baseline="0" dirty="0" smtClean="0"/>
              <a:t> class is, after all, about you </a:t>
            </a:r>
            <a:r>
              <a:rPr lang="mr-IN" baseline="0" dirty="0" smtClean="0"/>
              <a:t>–</a:t>
            </a:r>
            <a:r>
              <a:rPr lang="en-US" baseline="0" dirty="0" smtClean="0"/>
              <a:t> so let’s do some introductions.</a:t>
            </a:r>
          </a:p>
          <a:p>
            <a:endParaRPr lang="en-US" baseline="0" dirty="0" smtClean="0"/>
          </a:p>
          <a:p>
            <a:endParaRPr lang="en-US" baseline="0" dirty="0" smtClean="0"/>
          </a:p>
          <a:p>
            <a:r>
              <a:rPr lang="en-US" baseline="0" dirty="0" smtClean="0"/>
              <a:t>(You may also want to ask “Fears about class?” </a:t>
            </a:r>
            <a:r>
              <a:rPr lang="mr-IN" baseline="0" dirty="0" smtClean="0"/>
              <a:t>–</a:t>
            </a:r>
            <a:r>
              <a:rPr lang="en-US" baseline="0" dirty="0" smtClean="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a:t>
            </a:r>
            <a:r>
              <a:rPr lang="en-US" i="1" baseline="0" dirty="0" smtClean="0"/>
              <a:t>imposter syndrome</a:t>
            </a:r>
            <a:r>
              <a:rPr lang="en-US" baseline="0" dirty="0" smtClean="0"/>
              <a:t>).</a:t>
            </a:r>
          </a:p>
          <a:p>
            <a:r>
              <a:rPr lang="en-US" i="1" u="sng" baseline="0" dirty="0" smtClean="0"/>
              <a:t>Imposter Syndrome</a:t>
            </a:r>
            <a:r>
              <a:rPr lang="en-US" i="0" u="none" baseline="0" dirty="0" smtClean="0"/>
              <a:t>(Define):  </a:t>
            </a:r>
            <a:endParaRPr lang="en-US" i="1" u="sng"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Channel</a:t>
            </a:r>
            <a:r>
              <a:rPr lang="en-US" baseline="0" dirty="0" smtClean="0"/>
              <a:t> your inner Conan the Barbarian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Self Care</a:t>
            </a:r>
            <a:r>
              <a:rPr lang="en-US" baseline="0" dirty="0" smtClean="0"/>
              <a:t> =</a:t>
            </a:r>
          </a:p>
          <a:p>
            <a:r>
              <a:rPr lang="en-US" baseline="0" dirty="0" smtClean="0"/>
              <a:t>Listen to your brain</a:t>
            </a:r>
          </a:p>
          <a:p>
            <a:r>
              <a:rPr lang="en-US" baseline="0" dirty="0" smtClean="0"/>
              <a:t>Drink plenty of water</a:t>
            </a:r>
          </a:p>
          <a:p>
            <a:r>
              <a:rPr lang="en-US" baseline="0" dirty="0" smtClean="0"/>
              <a:t>Use </a:t>
            </a:r>
            <a:r>
              <a:rPr lang="en-US" baseline="0" dirty="0" err="1" smtClean="0"/>
              <a:t>Nuemonic</a:t>
            </a:r>
            <a:r>
              <a:rPr lang="en-US" baseline="0" dirty="0" smtClean="0"/>
              <a:t> devices or “pegs” to hang things on or make them “stick” by making them memorable in some way.</a:t>
            </a:r>
          </a:p>
          <a:p>
            <a:r>
              <a:rPr lang="en-US" baseline="0" dirty="0" smtClean="0"/>
              <a:t>The more silly the association the better. </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FAST vs. FAR</a:t>
            </a:r>
            <a:r>
              <a:rPr lang="en-US" baseline="0" dirty="0" smtClean="0"/>
              <a:t> </a:t>
            </a:r>
            <a:r>
              <a:rPr lang="is-IS" baseline="0" dirty="0" smtClean="0"/>
              <a:t>…?</a:t>
            </a:r>
          </a:p>
          <a:p>
            <a:endParaRPr lang="is-IS" baseline="0" dirty="0" smtClean="0"/>
          </a:p>
          <a:p>
            <a:r>
              <a:rPr lang="is-IS" baseline="0" dirty="0" smtClean="0"/>
              <a:t>Each has their place and time.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p>
          <a:p>
            <a:pPr marL="171450" indent="-171450">
              <a:buFontTx/>
              <a:buChar char="-"/>
            </a:pPr>
            <a:r>
              <a:rPr lang="en-US" baseline="0" dirty="0" smtClean="0"/>
              <a:t>The days of scouring the library and encyclopedias are over the internet contains much more information than it used to. https://</a:t>
            </a:r>
            <a:r>
              <a:rPr lang="en-US" baseline="0" dirty="0" err="1" smtClean="0"/>
              <a:t>support.google.com</a:t>
            </a:r>
            <a:r>
              <a:rPr lang="en-US" baseline="0" dirty="0" smtClean="0"/>
              <a:t>/</a:t>
            </a:r>
            <a:r>
              <a:rPr lang="en-US" baseline="0" dirty="0" err="1" smtClean="0"/>
              <a:t>websearch</a:t>
            </a:r>
            <a:r>
              <a:rPr lang="en-US" baseline="0" dirty="0" smtClean="0"/>
              <a:t>/answer/2466433?hl=</a:t>
            </a:r>
            <a:r>
              <a:rPr lang="en-US" baseline="0" dirty="0" err="1" smtClean="0"/>
              <a:t>en&amp;visit_id</a:t>
            </a:r>
            <a:r>
              <a:rPr lang="en-US" baseline="0" dirty="0" smtClean="0"/>
              <a:t>=1-636407490777582958-148649206&amp;rd=1</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 Wait</a:t>
            </a:r>
            <a:r>
              <a:rPr lang="en-US" baseline="0" dirty="0" smtClean="0"/>
              <a:t> for it</a:t>
            </a:r>
            <a:r>
              <a:rPr lang="is-IS" baseline="0" dirty="0" smtClean="0"/>
              <a:t>….! [next slide]</a:t>
            </a:r>
            <a:endParaRPr lang="en-US"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a:t>
            </a:r>
            <a:r>
              <a:rPr lang="en-US" i="1" baseline="0" dirty="0" smtClean="0"/>
              <a:t>helping your neighbors</a:t>
            </a:r>
            <a:r>
              <a:rPr lang="en-US" baseline="0" dirty="0" smtClean="0"/>
              <a:t>. This should become a Habit </a:t>
            </a:r>
            <a:r>
              <a:rPr lang="mr-IN" baseline="0" dirty="0" smtClean="0"/>
              <a:t>–</a:t>
            </a:r>
            <a:r>
              <a:rPr lang="en-US" baseline="0" dirty="0" smtClean="0"/>
              <a:t> try to ask for help form your neighbors </a:t>
            </a:r>
            <a:r>
              <a:rPr lang="en-US" i="1" baseline="0" dirty="0" smtClean="0"/>
              <a:t>Before</a:t>
            </a:r>
            <a:r>
              <a:rPr lang="en-US" baseline="0" dirty="0" smtClean="0"/>
              <a:t> going to a TA (you will </a:t>
            </a:r>
            <a:r>
              <a:rPr lang="en-US" i="1" baseline="0" dirty="0" smtClean="0"/>
              <a:t>Both</a:t>
            </a:r>
            <a:r>
              <a:rPr lang="en-US" baseline="0" dirty="0" smtClean="0"/>
              <a:t>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GITLAB? For</a:t>
            </a:r>
            <a:r>
              <a:rPr lang="en-US" baseline="0" dirty="0" smtClean="0"/>
              <a:t> instructors only or students to?</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Make sure </a:t>
            </a:r>
            <a:r>
              <a:rPr lang="en-US" dirty="0" err="1" smtClean="0"/>
              <a:t>GitHub</a:t>
            </a:r>
            <a:r>
              <a:rPr lang="en-US" baseline="0" dirty="0" smtClean="0"/>
              <a:t> acct includes SSH integration..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 Pinky the Cat.</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a:t>
            </a:r>
            <a:r>
              <a:rPr lang="en-US" baseline="0" dirty="0" smtClean="0"/>
              <a:t> calculates the power consumption of various bulbs</a:t>
            </a:r>
            <a:r>
              <a:rPr lang="en-US" dirty="0" smtClean="0"/>
              <a:t> and it’s important because it</a:t>
            </a:r>
            <a:r>
              <a:rPr lang="en-US" baseline="0" dirty="0" smtClean="0"/>
              <a:t> saved X company X amount of dollars a year</a:t>
            </a:r>
            <a:r>
              <a:rPr lang="en-US" dirty="0" smtClean="0"/>
              <a:t>.</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1133929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Called a terminal because it used to be a monitor with a keyboard that you would use to access the </a:t>
            </a:r>
            <a:r>
              <a:rPr lang="en-US" baseline="0" dirty="0" err="1" smtClean="0"/>
              <a:t>MegaComputer</a:t>
            </a:r>
            <a:r>
              <a:rPr lang="en-US" baseline="0" smtClean="0"/>
              <a:t>. </a:t>
            </a:r>
            <a:endParaRPr lang="en-US" baseline="0" dirty="0" smtClean="0"/>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p>
          <a:p>
            <a:r>
              <a:rPr lang="en-US" dirty="0" smtClean="0"/>
              <a:t>Explain</a:t>
            </a:r>
            <a:r>
              <a:rPr lang="en-US" baseline="0" dirty="0" smtClean="0"/>
              <a:t> `cd` `</a:t>
            </a:r>
            <a:r>
              <a:rPr lang="en-US" baseline="0" dirty="0" err="1" smtClean="0"/>
              <a:t>ls`</a:t>
            </a:r>
            <a:r>
              <a:rPr lang="en-US" baseline="0" dirty="0" smtClean="0"/>
              <a:t> and `</a:t>
            </a:r>
            <a:r>
              <a:rPr lang="en-US" baseline="0" dirty="0" err="1" smtClean="0"/>
              <a:t>mkdir</a:t>
            </a:r>
            <a:r>
              <a:rPr lang="en-US" baseline="0" dirty="0" smtClean="0"/>
              <a:t>`</a:t>
            </a:r>
          </a:p>
          <a:p>
            <a:r>
              <a:rPr lang="en-US" baseline="0" dirty="0" smtClean="0"/>
              <a:t>The </a:t>
            </a:r>
            <a:r>
              <a:rPr lang="en-US" baseline="0" dirty="0" err="1" smtClean="0"/>
              <a:t>GetSituated</a:t>
            </a:r>
            <a:r>
              <a:rPr lang="en-US" baseline="0" dirty="0" smtClean="0"/>
              <a:t> (1min) assignments is on the next slide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To create</a:t>
            </a:r>
            <a:r>
              <a:rPr lang="en-US" baseline="0" dirty="0" smtClean="0"/>
              <a:t> multiple directories in command type </a:t>
            </a:r>
            <a:r>
              <a:rPr lang="en-US" baseline="0" dirty="0" err="1" smtClean="0"/>
              <a:t>mkdir</a:t>
            </a:r>
            <a:r>
              <a:rPr lang="en-US" baseline="0" dirty="0" smtClean="0"/>
              <a:t> and list an argument for each folder you would like to create (separated by blank spaces)</a:t>
            </a:r>
          </a:p>
          <a:p>
            <a:r>
              <a:rPr lang="en-US" baseline="0" dirty="0" smtClean="0"/>
              <a:t>To create multiple files do the same only list an argument for each file you would like to create within the working directory (</a:t>
            </a:r>
            <a:r>
              <a:rPr lang="en-US" baseline="0" dirty="0" err="1" smtClean="0"/>
              <a:t>pwd</a:t>
            </a:r>
            <a:r>
              <a:rPr lang="en-US" baseline="0" dirty="0" smtClean="0"/>
              <a:t>) </a:t>
            </a:r>
            <a:r>
              <a:rPr lang="is-IS" baseline="0" dirty="0" smtClean="0"/>
              <a:t>…</a:t>
            </a:r>
          </a:p>
          <a:p>
            <a:r>
              <a:rPr lang="en-US" baseline="0" dirty="0" smtClean="0"/>
              <a:t>T</a:t>
            </a:r>
            <a:r>
              <a:rPr lang="is-IS" baseline="0" dirty="0" smtClean="0"/>
              <a:t>o create a file use `touch`</a:t>
            </a:r>
          </a:p>
          <a:p>
            <a:r>
              <a:rPr lang="is-IS" baseline="0" dirty="0" smtClean="0"/>
              <a:t>If using the nano command to create the files once you make changes to and save the first file terminal will take you to the file listed in the subsequent arg. </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Talk</a:t>
            </a:r>
            <a:r>
              <a:rPr lang="en-US" baseline="0" dirty="0" smtClean="0"/>
              <a:t> about what HTML stands for and describe some important tags e.g. </a:t>
            </a:r>
          </a:p>
          <a:p>
            <a:r>
              <a:rPr lang="en-US" dirty="0" smtClean="0"/>
              <a:t>H-Hyper</a:t>
            </a:r>
          </a:p>
          <a:p>
            <a:r>
              <a:rPr lang="en-US" dirty="0" smtClean="0"/>
              <a:t>T-Text</a:t>
            </a:r>
          </a:p>
          <a:p>
            <a:r>
              <a:rPr lang="en-US" dirty="0" smtClean="0"/>
              <a:t>M-</a:t>
            </a:r>
            <a:r>
              <a:rPr lang="en-US" dirty="0" err="1" smtClean="0"/>
              <a:t>MarkUp</a:t>
            </a:r>
            <a:endParaRPr lang="en-US" dirty="0" smtClean="0"/>
          </a:p>
          <a:p>
            <a:r>
              <a:rPr lang="en-US" dirty="0" smtClean="0"/>
              <a:t>L-Language</a:t>
            </a:r>
          </a:p>
          <a:p>
            <a:endParaRPr lang="en-US" baseline="0" dirty="0" smtClean="0"/>
          </a:p>
          <a:p>
            <a:r>
              <a:rPr lang="en-US" baseline="0" dirty="0" smtClean="0"/>
              <a:t>&lt;html&gt;</a:t>
            </a:r>
          </a:p>
          <a:p>
            <a:r>
              <a:rPr lang="en-US" baseline="0" dirty="0" smtClean="0"/>
              <a:t>&lt;head&gt;</a:t>
            </a:r>
          </a:p>
          <a:p>
            <a:r>
              <a:rPr lang="en-US" baseline="0" dirty="0" smtClean="0"/>
              <a:t>&gt;&lt;title&gt;&lt;/title&gt;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&lt;h1&gt;&lt;p&gt;&lt;a </a:t>
            </a:r>
            <a:r>
              <a:rPr lang="en-US" baseline="0" dirty="0" err="1" smtClean="0"/>
              <a:t>href</a:t>
            </a:r>
            <a:r>
              <a:rPr lang="en-US" baseline="0" dirty="0" smtClean="0"/>
              <a:t>=“” target = “”&gt;&lt;/p&gt;&lt;/h1&gt;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&lt;/html&gt;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&lt;</a:t>
            </a:r>
            <a:r>
              <a:rPr lang="en-US" dirty="0" err="1" smtClean="0"/>
              <a:t>ol</a:t>
            </a:r>
            <a:r>
              <a:rPr lang="en-US" dirty="0" smtClean="0"/>
              <a:t> start=“0”&gt;&lt;!–</a:t>
            </a:r>
            <a:r>
              <a:rPr lang="en-US" baseline="0" dirty="0" smtClean="0"/>
              <a:t> The number to start at--&gt;</a:t>
            </a:r>
            <a:endParaRPr lang="en-US" dirty="0" smtClean="0"/>
          </a:p>
          <a:p>
            <a:r>
              <a:rPr lang="en-US" baseline="0" dirty="0" smtClean="0"/>
              <a:t>    &lt;li&gt;&lt;/li&gt;</a:t>
            </a:r>
            <a:endParaRPr lang="en-US" dirty="0" smtClean="0"/>
          </a:p>
          <a:p>
            <a:r>
              <a:rPr lang="en-US" baseline="0" dirty="0" smtClean="0"/>
              <a:t>    &lt;li&gt;&lt;/li&gt;</a:t>
            </a:r>
            <a:r>
              <a:rPr lang="en-US" dirty="0" smtClean="0"/>
              <a:t>	</a:t>
            </a:r>
          </a:p>
          <a:p>
            <a:r>
              <a:rPr lang="en-US" dirty="0" smtClean="0"/>
              <a:t>&lt;/</a:t>
            </a:r>
            <a:r>
              <a:rPr lang="en-US" dirty="0" err="1" smtClean="0"/>
              <a:t>ol</a:t>
            </a:r>
            <a:r>
              <a:rPr lang="en-US" dirty="0" smtClean="0"/>
              <a:t>&gt;</a:t>
            </a:r>
          </a:p>
          <a:p>
            <a:endParaRPr lang="en-US" dirty="0" smtClean="0"/>
          </a:p>
          <a:p>
            <a:r>
              <a:rPr lang="en-US" dirty="0" smtClean="0"/>
              <a:t>&lt;</a:t>
            </a:r>
            <a:r>
              <a:rPr lang="en-US" dirty="0" err="1" smtClean="0"/>
              <a:t>ul</a:t>
            </a:r>
            <a:r>
              <a:rPr lang="en-US" dirty="0" smtClean="0"/>
              <a:t> type=“disc”&gt;</a:t>
            </a:r>
          </a:p>
          <a:p>
            <a:r>
              <a:rPr lang="en-US" baseline="0" dirty="0" smtClean="0"/>
              <a:t>  &lt;li&gt; item 1 &lt;/li&gt;</a:t>
            </a:r>
          </a:p>
          <a:p>
            <a:r>
              <a:rPr lang="en-US" baseline="0" dirty="0" smtClean="0"/>
              <a:t>  &lt;li&gt; Item 2 &lt;/li&gt;</a:t>
            </a:r>
            <a:endParaRPr lang="en-US" dirty="0" smtClean="0"/>
          </a:p>
          <a:p>
            <a:r>
              <a:rPr lang="en-US" dirty="0" smtClean="0"/>
              <a:t>&lt;/</a:t>
            </a:r>
            <a:r>
              <a:rPr lang="en-US" dirty="0" err="1" smtClean="0"/>
              <a:t>ul</a:t>
            </a:r>
            <a:r>
              <a:rPr lang="en-US" dirty="0" smtClean="0"/>
              <a:t>&gt;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&lt;</a:t>
            </a:r>
            <a:r>
              <a:rPr lang="en-US" dirty="0" err="1" smtClean="0"/>
              <a:t>img</a:t>
            </a:r>
            <a:r>
              <a:rPr lang="en-US" baseline="0" dirty="0" smtClean="0"/>
              <a:t> </a:t>
            </a:r>
            <a:r>
              <a:rPr lang="en-US" baseline="0" dirty="0" err="1" smtClean="0"/>
              <a:t>src</a:t>
            </a:r>
            <a:r>
              <a:rPr lang="en-US" baseline="0" dirty="0" smtClean="0"/>
              <a:t>=“http://”&gt;</a:t>
            </a:r>
          </a:p>
          <a:p>
            <a:r>
              <a:rPr lang="en-US" baseline="0" dirty="0" smtClean="0"/>
              <a:t>&lt;a </a:t>
            </a:r>
            <a:r>
              <a:rPr lang="en-US" baseline="0" dirty="0" err="1" smtClean="0"/>
              <a:t>href</a:t>
            </a:r>
            <a:r>
              <a:rPr lang="en-US" baseline="0" dirty="0" smtClean="0"/>
              <a:t>=“</a:t>
            </a:r>
            <a:r>
              <a:rPr lang="en-US" baseline="0" dirty="0" err="1" smtClean="0"/>
              <a:t>google.com</a:t>
            </a:r>
            <a:r>
              <a:rPr lang="en-US" baseline="0" dirty="0" smtClean="0"/>
              <a:t>” target=“_blank”&gt;&lt;/a&gt;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How did it go for everybody?</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 at home!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644440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Re-do</a:t>
            </a:r>
            <a:r>
              <a:rPr lang="en-US" baseline="0" dirty="0" smtClean="0"/>
              <a:t> them</a:t>
            </a:r>
            <a:r>
              <a:rPr lang="is-IS" baseline="0" dirty="0" smtClean="0"/>
              <a:t>…can you make them better? What features could you add? Go to W3 schools and check out the list of html tags and the attributes they use.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Why</a:t>
            </a:r>
            <a:r>
              <a:rPr lang="en-US" baseline="0" dirty="0" smtClean="0"/>
              <a:t> new career? Perhaps your goal was to</a:t>
            </a:r>
            <a:r>
              <a:rPr lang="is-IS"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9/11/17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xmlns:p14="http://schemas.microsoft.com/office/powerpoint/2010/mai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xmlns:p14="http://schemas.microsoft.com/office/powerpoint/2010/mai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Excited </a:t>
            </a:r>
            <a:r>
              <a:rPr lang="en" altLang="en" sz="3200" dirty="0" smtClean="0">
                <a:latin typeface="Arial" panose="020B0604020202020204" pitchFamily="34" charset="0"/>
                <a:ea typeface="Roboto" pitchFamily="2" charset="0"/>
                <a:cs typeface="Arial" panose="020B0604020202020204" pitchFamily="34" charset="0"/>
              </a:rPr>
              <a:t>about </a:t>
            </a:r>
            <a:r>
              <a:rPr lang="en" altLang="en" sz="3200" dirty="0">
                <a:latin typeface="Arial" panose="020B0604020202020204" pitchFamily="34" charset="0"/>
                <a:ea typeface="Roboto" pitchFamily="2" charset="0"/>
                <a:cs typeface="Arial" panose="020B0604020202020204" pitchFamily="34" charset="0"/>
              </a:rPr>
              <a:t>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altLang="en" sz="2800" b="1" u="sng" dirty="0" smtClean="0">
                <a:latin typeface="Arial" panose="020B0604020202020204" pitchFamily="34" charset="0"/>
                <a:ea typeface="Roboto" panose="02000000000000000000" pitchFamily="2" charset="0"/>
                <a:cs typeface="Arial" panose="020B0604020202020204" pitchFamily="34" charset="0"/>
              </a:rPr>
              <a:t>Stacey Whitmore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BS in Psychology. Ex-Social Worker</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AS in Computer Science and Information Systems</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5</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i="1" dirty="0" smtClean="0">
                <a:latin typeface="Arial" panose="020B0604020202020204" pitchFamily="34" charset="0"/>
                <a:ea typeface="Roboto" panose="02000000000000000000" pitchFamily="2" charset="0"/>
                <a:cs typeface="Arial" panose="020B0604020202020204" pitchFamily="34" charset="0"/>
              </a:rPr>
              <a:t>I like Cheetos</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altLang="en" sz="2000" dirty="0" smtClean="0">
                <a:latin typeface="Arial" panose="020B0604020202020204" pitchFamily="34" charset="0"/>
                <a:ea typeface="Roboto" panose="02000000000000000000" pitchFamily="2" charset="0"/>
                <a:cs typeface="Arial" panose="020B0604020202020204" pitchFamily="34" charset="0"/>
              </a:rPr>
              <a:t>I like Sinead O’ Conner</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xmlns:p14="http://schemas.microsoft.com/office/powerpoint/2010/mai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xmlns:p14="http://schemas.microsoft.com/office/powerpoint/2010/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xmlns:p14="http://schemas.microsoft.com/office/powerpoint/2010/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xmlns:p14="http://schemas.microsoft.com/office/powerpoint/2010/mai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xmlns:p14="http://schemas.microsoft.com/office/powerpoint/2010/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xmlns:p14="http://schemas.microsoft.com/office/powerpoint/2010/mai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xmlns:p14="http://schemas.microsoft.com/office/powerpoint/2010/mai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xmlns:p14="http://schemas.microsoft.com/office/powerpoint/2010/mai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xmlns:p14="http://schemas.microsoft.com/office/powerpoint/2010/mai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xmlns:p14="http://schemas.microsoft.com/office/powerpoint/2010/mai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xmlns:p14="http://schemas.microsoft.com/office/powerpoint/2010/mai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xmlns:p14="http://schemas.microsoft.com/office/powerpoint/2010/mai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xmlns:p14="http://schemas.microsoft.com/office/powerpoint/2010/mai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xmlns:p14="http://schemas.microsoft.com/office/powerpoint/2010/mai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xmlns:p14="http://schemas.microsoft.com/office/powerpoint/2010/mai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xmlns:p14="http://schemas.microsoft.com/office/powerpoint/2010/mai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8382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xmlns:p14="http://schemas.microsoft.com/office/powerpoint/2010/mai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14215</TotalTime>
  <Words>2972</Words>
  <Application>Microsoft Macintosh PowerPoint</Application>
  <PresentationFormat>On-screen Show (4:3)</PresentationFormat>
  <Paragraphs>537</Paragraphs>
  <Slides>54</Slides>
  <Notes>52</Notes>
  <HiddenSlides>0</HiddenSlides>
  <MMClips>0</MMClips>
  <ScaleCrop>false</ScaleCrop>
  <HeadingPairs>
    <vt:vector size="4" baseType="variant">
      <vt:variant>
        <vt:lpstr>Theme</vt:lpstr>
      </vt:variant>
      <vt:variant>
        <vt:i4>6</vt:i4>
      </vt:variant>
      <vt:variant>
        <vt:lpstr>Slide Titles</vt:lpstr>
      </vt:variant>
      <vt:variant>
        <vt:i4>54</vt:i4>
      </vt:variant>
    </vt:vector>
  </HeadingPairs>
  <TitlesOfParts>
    <vt:vector size="60" baseType="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Stacey  Whtimore</cp:lastModifiedBy>
  <cp:revision>1474</cp:revision>
  <cp:lastPrinted>2016-01-30T16:23:56Z</cp:lastPrinted>
  <dcterms:created xsi:type="dcterms:W3CDTF">2015-01-20T17:19:00Z</dcterms:created>
  <dcterms:modified xsi:type="dcterms:W3CDTF">2017-09-13T02:23:33Z</dcterms:modified>
</cp:coreProperties>
</file>